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8" r:id="rId5"/>
    <p:sldId id="257" r:id="rId6"/>
    <p:sldId id="266" r:id="rId7"/>
    <p:sldId id="268" r:id="rId8"/>
    <p:sldId id="260" r:id="rId9"/>
    <p:sldId id="267" r:id="rId10"/>
    <p:sldId id="256" r:id="rId11"/>
    <p:sldId id="263" r:id="rId12"/>
    <p:sldId id="262" r:id="rId13"/>
    <p:sldId id="26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5" autoAdjust="0"/>
    <p:restoredTop sz="94660"/>
  </p:normalViewPr>
  <p:slideViewPr>
    <p:cSldViewPr snapToGrid="0">
      <p:cViewPr varScale="1">
        <p:scale>
          <a:sx n="78" d="100"/>
          <a:sy n="78" d="100"/>
        </p:scale>
        <p:origin x="78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E59EE-30CF-0436-FC91-409C1C4825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183AF2-4EC5-4437-3585-1A80F3246C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C00A23-0C0F-0B40-BC38-0706423FB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AE39A-E53A-430E-A177-3DE882507638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D16609-38BB-F226-316B-12B36B602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473B93-E853-0B23-BDD3-30EE49A09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5DD6A-016C-4560-9D66-DAF1CC2B14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029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AF475-96CF-7272-6A74-BEF29B52A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E9F902-F57C-D84B-421A-400B753A13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46C27-C378-B6F7-B1AB-43D11DA65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AE39A-E53A-430E-A177-3DE882507638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C27B9-6E33-6A85-2C59-F7483F3DB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96F299-5DF1-BA90-E493-F018D8D25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5DD6A-016C-4560-9D66-DAF1CC2B14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49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094EE7-2A9E-0F3F-8736-21F7D4D5FD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66C32F-25A4-55F6-65B0-F4C2193C4C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F73AE-2E2D-6A54-C90D-4B4DB6CC0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AE39A-E53A-430E-A177-3DE882507638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4205DE-83E4-F8C8-1109-0F14195FF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D30EB7-5FD5-13FE-7BE4-40B9A0700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5DD6A-016C-4560-9D66-DAF1CC2B14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96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90C8D-A32C-3398-10AD-E484A0DF5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C16C9F-CE8F-CD4E-7C25-5901D548E5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2A3671-37FB-8E6C-0EC4-7EE7CB362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AE39A-E53A-430E-A177-3DE882507638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D9BAF2-3058-87AF-E5AD-38729B0C8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A0F79B-70F6-18E1-5F16-37950478D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5DD6A-016C-4560-9D66-DAF1CC2B14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097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7437C-4940-60A4-C3DD-2424DAEA6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7EE9C6-AEC8-3A44-9D48-95BC29B667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E93A19-18D2-5D6A-CE2F-FA6EA4CB9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AE39A-E53A-430E-A177-3DE882507638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2E84DD-2C96-629C-B94B-F6689323C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51C618-E565-CE60-2B21-C57870A7E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5DD6A-016C-4560-9D66-DAF1CC2B14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253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86832-723E-B669-827B-2D39BCF93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2F844-9506-06F2-807B-CDC565F869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1637CE-95E9-F5EF-6841-84ECF3A39A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5AD77F-A57C-CB1F-4837-DAF9AD6B9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AE39A-E53A-430E-A177-3DE882507638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C697C8-DB2E-3CC0-05B9-FB4B89387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6D2D37-B747-8C4F-6001-C0134BA46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5DD6A-016C-4560-9D66-DAF1CC2B14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1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F83FC-8E46-F8FA-D7F9-BC8C302CF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007585-5F97-0112-F5E7-1D2D734ABD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F2B82B-74A6-CEBA-0F4C-401C579A33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9E5DE4-2950-6737-0C53-BD5C8487A1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44B111-E017-A4FA-0F03-26CBBFA16A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8D0E5DB-A9D6-BC24-B9AF-CB95D3B76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AE39A-E53A-430E-A177-3DE882507638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CE4D3B1-6262-4FCF-FDEB-E26DD2D32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187457-E7B8-68F9-5BA3-1D7B571BC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5DD6A-016C-4560-9D66-DAF1CC2B14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394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B097B-5F62-B181-4013-FB117C901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4A6F55-7D05-E83D-9362-B528F1BE2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AE39A-E53A-430E-A177-3DE882507638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9F1829-36E3-FF27-DE8F-A57C68FE3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66686B-2760-B660-6493-A159A18E1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5DD6A-016C-4560-9D66-DAF1CC2B14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082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290BB01-19ED-D871-E98F-4FE25A498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AE39A-E53A-430E-A177-3DE882507638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3BF5E8-C3D3-3C17-2FF9-DD03ECE96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DFF863-CC57-6F08-C9B0-11E9C2A70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5DD6A-016C-4560-9D66-DAF1CC2B14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062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292BE-B404-1EFC-15A4-0885A9154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AE8EC6-5CC3-15CE-1E5F-7C1D7498AD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B9AA6C-72C3-A60C-BF15-3373F145D5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CBCBD2-4817-8322-4A1F-6238F508A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AE39A-E53A-430E-A177-3DE882507638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4D36CD-6820-25D7-70EE-653FCBA0D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5F9A04-E140-27BC-A5A4-9590663F6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5DD6A-016C-4560-9D66-DAF1CC2B14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18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EC9E3-E482-365F-DC7A-D03C97B0D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7F21623-46FF-0D94-F259-2D7A9392DB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953CF6-4242-2174-F10D-777CC2CF86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0A95A3-AA4F-2056-A08E-37E3C3FA7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AE39A-E53A-430E-A177-3DE882507638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4C781F-992D-3428-179D-D8D8CB0E0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A3169F-7E30-19CD-8AC8-66F6F3BA8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5DD6A-016C-4560-9D66-DAF1CC2B14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99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D51F24-BBD3-361C-32E3-8B2CC67EB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1C0EA0-44FD-3A78-E16A-766C8F9C66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B6E5CA-A42E-E818-765E-929B0BF954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0AE39A-E53A-430E-A177-3DE882507638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EFE18B-8137-25E6-F125-A6BE6FA08E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941ABE-8E05-1CBC-3435-C2BA1D1FE4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65DD6A-016C-4560-9D66-DAF1CC2B14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618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47CC7E3-5F0D-FB44-347B-E1E7AA55BC4F}"/>
              </a:ext>
            </a:extLst>
          </p:cNvPr>
          <p:cNvSpPr txBox="1"/>
          <p:nvPr/>
        </p:nvSpPr>
        <p:spPr>
          <a:xfrm>
            <a:off x="0" y="889843"/>
            <a:ext cx="8845827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Assets That Could Be Included</a:t>
            </a:r>
            <a:endParaRPr lang="en-US" sz="36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Stocks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Bonds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Mutual funds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Exchange traded funds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Brokerage investment accounts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Partnership ownership interests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Certain passive business equity interests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Comparable financial assets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AD5443-890C-E877-FC65-6C4BF321CD83}"/>
              </a:ext>
            </a:extLst>
          </p:cNvPr>
          <p:cNvSpPr txBox="1"/>
          <p:nvPr/>
        </p:nvSpPr>
        <p:spPr>
          <a:xfrm>
            <a:off x="7925656" y="889843"/>
            <a:ext cx="43655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.4% Uniform Tax</a:t>
            </a:r>
          </a:p>
        </p:txBody>
      </p:sp>
    </p:spTree>
    <p:extLst>
      <p:ext uri="{BB962C8B-B14F-4D97-AF65-F5344CB8AC3E}">
        <p14:creationId xmlns:p14="http://schemas.microsoft.com/office/powerpoint/2010/main" val="36065572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F8F8F9-AB27-1974-D893-2425AE20F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2AEA5EB-6029-44D3-C495-D0D96A7706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2379" y="1541532"/>
            <a:ext cx="9807242" cy="377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015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3E4200-57A2-51BB-A651-518EB4D8A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7F30F02-3002-B7AB-EB80-3FD253936FBC}"/>
              </a:ext>
            </a:extLst>
          </p:cNvPr>
          <p:cNvSpPr txBox="1"/>
          <p:nvPr/>
        </p:nvSpPr>
        <p:spPr>
          <a:xfrm>
            <a:off x="-42863" y="1720840"/>
            <a:ext cx="1227772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#1</a:t>
            </a:r>
          </a:p>
          <a:p>
            <a:pPr algn="ctr"/>
            <a:r>
              <a:rPr lang="en-US" sz="7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Tax Would Make Housing </a:t>
            </a:r>
          </a:p>
          <a:p>
            <a:pPr algn="ctr"/>
            <a:r>
              <a:rPr lang="en-US" sz="7200" b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 Affordable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4CA12F-B561-C8FF-460C-B76B3A1ABE47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1602" y="5860974"/>
            <a:ext cx="3400398" cy="997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408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6C4D30-33F2-8DA3-51C2-E9E185CE07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17D5ABD-75FD-FDD1-501E-A8EAA0BA87F0}"/>
              </a:ext>
            </a:extLst>
          </p:cNvPr>
          <p:cNvSpPr txBox="1"/>
          <p:nvPr/>
        </p:nvSpPr>
        <p:spPr>
          <a:xfrm>
            <a:off x="0" y="1166842"/>
            <a:ext cx="12192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#2</a:t>
            </a:r>
          </a:p>
          <a:p>
            <a:pPr algn="ctr"/>
            <a:r>
              <a:rPr lang="en-US" sz="7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Tax Could </a:t>
            </a:r>
            <a:r>
              <a:rPr lang="en-US" sz="7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Drive Out Local Rental Property Owners, Usher In Wall St. Investors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E5D027-1A7C-CFAD-41D5-34BA3B887A4C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1602" y="5860974"/>
            <a:ext cx="3400398" cy="997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580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498CD1-BE9E-BBC4-6762-8054A6E32A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14BB5D2-E2D3-D248-9512-3F1983F00B69}"/>
              </a:ext>
            </a:extLst>
          </p:cNvPr>
          <p:cNvSpPr txBox="1"/>
          <p:nvPr/>
        </p:nvSpPr>
        <p:spPr>
          <a:xfrm>
            <a:off x="0" y="1166842"/>
            <a:ext cx="12192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#3</a:t>
            </a:r>
          </a:p>
          <a:p>
            <a:pPr algn="ctr"/>
            <a:r>
              <a:rPr lang="en-US" sz="7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LLCs and Rental Properties</a:t>
            </a:r>
            <a:r>
              <a:rPr lang="en-US" sz="7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Are Retirement Investment Vehicles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72C0D1-8AD0-FE01-C968-B9DAE8D13C0F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1602" y="5860974"/>
            <a:ext cx="3400398" cy="997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660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90D342-8B26-199A-4177-C808CFFD3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71EEB68-6106-8D15-0A39-28574A8317E4}"/>
              </a:ext>
            </a:extLst>
          </p:cNvPr>
          <p:cNvSpPr txBox="1"/>
          <p:nvPr/>
        </p:nvSpPr>
        <p:spPr>
          <a:xfrm>
            <a:off x="0" y="1166842"/>
            <a:ext cx="12192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#4</a:t>
            </a:r>
          </a:p>
          <a:p>
            <a:pPr algn="ctr"/>
            <a:r>
              <a:rPr lang="en-US" sz="7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Tax Would </a:t>
            </a:r>
            <a:r>
              <a:rPr lang="en-US" sz="7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Discourage Investment and Housing Inventory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8C78B9-0FC7-2D2D-DD16-820790170362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1602" y="5860974"/>
            <a:ext cx="3400398" cy="997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229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AF04C9-77E6-EB18-5ACE-FA63001ADD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12E83CC-F877-EA54-63B5-5DE6CB6A998C}"/>
              </a:ext>
            </a:extLst>
          </p:cNvPr>
          <p:cNvSpPr txBox="1"/>
          <p:nvPr/>
        </p:nvSpPr>
        <p:spPr>
          <a:xfrm>
            <a:off x="0" y="1166842"/>
            <a:ext cx="12192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#5</a:t>
            </a:r>
          </a:p>
          <a:p>
            <a:pPr algn="ctr"/>
            <a:r>
              <a:rPr lang="en-US" sz="7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Look Forward, Let’s Look Back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E4CAA9-7788-62AE-81E6-AE3BEAAD27C7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1602" y="5860974"/>
            <a:ext cx="3400398" cy="997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5686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91F1FF0-9AA2-4F9A-A5B7-595F2D98BB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89892"/>
            <a:ext cx="12187547" cy="44782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29010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4E45B9-3264-D9B2-1D54-9E88FDC20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D5C293F-9BF6-D606-3436-6A4BC3F5F3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8325"/>
            <a:ext cx="12192000" cy="6241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7496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CBF7F2-50DF-2AC4-1DA6-93073EA67C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7542BE7-7B8C-29EE-5C25-31475DE30F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4005" y="0"/>
            <a:ext cx="596398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330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7CCC5CF78F0DA40B9DDAF7DC45CC526" ma:contentTypeVersion="5" ma:contentTypeDescription="Create a new document." ma:contentTypeScope="" ma:versionID="c6c35e21cfb7196899926ca69093c77b">
  <xsd:schema xmlns:xsd="http://www.w3.org/2001/XMLSchema" xmlns:xs="http://www.w3.org/2001/XMLSchema" xmlns:p="http://schemas.microsoft.com/office/2006/metadata/properties" xmlns:ns3="c3c9c6f0-ac32-45ca-96f6-33261bbcae31" targetNamespace="http://schemas.microsoft.com/office/2006/metadata/properties" ma:root="true" ma:fieldsID="1075fff70b1603bfffacf003217e3705" ns3:_="">
    <xsd:import namespace="c3c9c6f0-ac32-45ca-96f6-33261bbcae31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c9c6f0-ac32-45ca-96f6-33261bbcae31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5DEE272-6B60-4564-AA14-EEE1CDEC8EA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B064B8D-E33D-45B8-9A24-058646449BA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3c9c6f0-ac32-45ca-96f6-33261bbcae3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E431A5F-E3EA-460F-BD7D-40C7EFFEE4DC}">
  <ds:schemaRefs>
    <ds:schemaRef ds:uri="http://schemas.microsoft.com/office/infopath/2007/PartnerControls"/>
    <ds:schemaRef ds:uri="http://purl.org/dc/terms/"/>
    <ds:schemaRef ds:uri="http://www.w3.org/XML/1998/namespace"/>
    <ds:schemaRef ds:uri="http://purl.org/dc/elements/1.1/"/>
    <ds:schemaRef ds:uri="http://schemas.microsoft.com/office/2006/documentManagement/types"/>
    <ds:schemaRef ds:uri="http://schemas.microsoft.com/office/2006/metadata/properties"/>
    <ds:schemaRef ds:uri="c3c9c6f0-ac32-45ca-96f6-33261bbcae31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6100</TotalTime>
  <Words>87</Words>
  <Application>Microsoft Office PowerPoint</Application>
  <PresentationFormat>Widescreen</PresentationFormat>
  <Paragraphs>21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Asher Schiavone</dc:creator>
  <cp:lastModifiedBy>Asher Schiavone</cp:lastModifiedBy>
  <cp:revision>16</cp:revision>
  <dcterms:created xsi:type="dcterms:W3CDTF">2026-06-11T16:20:04Z</dcterms:created>
  <dcterms:modified xsi:type="dcterms:W3CDTF">2026-06-16T19:40:11Z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0x01010077CCC5CF78F0DA40B9DDAF7DC45CC526</vt:lpwstr>
  </property>
</Properties>
</file>